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2E5B77-EDBD-4295-BB35-5C260CCEE1C4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468DA7-F7A4-4716-BC11-06CB70D3C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Requirements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LRA Honor Council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There are four parts.</a:t>
            </a:r>
          </a:p>
          <a:p>
            <a:pPr lvl="1"/>
            <a:r>
              <a:rPr lang="en-US" sz="4400" dirty="0" smtClean="0"/>
              <a:t>Membership</a:t>
            </a:r>
          </a:p>
          <a:p>
            <a:pPr lvl="1"/>
            <a:r>
              <a:rPr lang="en-US" sz="4400" dirty="0" smtClean="0"/>
              <a:t>Service to Council Members</a:t>
            </a:r>
          </a:p>
          <a:p>
            <a:pPr lvl="1"/>
            <a:r>
              <a:rPr lang="en-US" sz="4400" dirty="0" smtClean="0"/>
              <a:t>Service to Local Community</a:t>
            </a:r>
          </a:p>
          <a:p>
            <a:pPr lvl="1"/>
            <a:r>
              <a:rPr lang="en-US" sz="4400" dirty="0" smtClean="0"/>
              <a:t>Partnership with LRA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Officer Report Form (to State Coordinator)</a:t>
            </a:r>
          </a:p>
          <a:p>
            <a:pPr lvl="1"/>
            <a:r>
              <a:rPr lang="en-US" dirty="0" smtClean="0"/>
              <a:t>10 ILA members</a:t>
            </a:r>
          </a:p>
          <a:p>
            <a:pPr lvl="1"/>
            <a:r>
              <a:rPr lang="en-US" dirty="0" smtClean="0"/>
              <a:t>Submit Monthly Membership Reports</a:t>
            </a:r>
          </a:p>
          <a:p>
            <a:pPr lvl="1"/>
            <a:r>
              <a:rPr lang="en-US" dirty="0" smtClean="0"/>
              <a:t>Membership Campaign</a:t>
            </a:r>
          </a:p>
          <a:p>
            <a:r>
              <a:rPr lang="en-US" dirty="0" smtClean="0"/>
              <a:t>Options (pick 1)</a:t>
            </a:r>
          </a:p>
          <a:p>
            <a:pPr lvl="1"/>
            <a:r>
              <a:rPr lang="en-US" dirty="0" smtClean="0"/>
              <a:t>Increase of membership in general</a:t>
            </a:r>
          </a:p>
          <a:p>
            <a:pPr lvl="1"/>
            <a:r>
              <a:rPr lang="en-US" dirty="0" smtClean="0"/>
              <a:t>Increase Student Membership</a:t>
            </a:r>
          </a:p>
          <a:p>
            <a:pPr lvl="1"/>
            <a:r>
              <a:rPr lang="en-US" dirty="0" smtClean="0"/>
              <a:t>Increase ILA Membership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Hold 2 council meetings</a:t>
            </a:r>
          </a:p>
          <a:p>
            <a:pPr lvl="1"/>
            <a:r>
              <a:rPr lang="en-US" dirty="0" smtClean="0"/>
              <a:t>Provide a professional growth activity</a:t>
            </a:r>
          </a:p>
          <a:p>
            <a:r>
              <a:rPr lang="en-US" dirty="0" smtClean="0"/>
              <a:t>Options (pick 2)</a:t>
            </a:r>
          </a:p>
          <a:p>
            <a:pPr lvl="1"/>
            <a:r>
              <a:rPr lang="en-US" dirty="0" smtClean="0"/>
              <a:t>Website or social media site</a:t>
            </a:r>
          </a:p>
          <a:p>
            <a:pPr lvl="1"/>
            <a:r>
              <a:rPr lang="en-US" dirty="0" smtClean="0"/>
              <a:t>Video or slide show</a:t>
            </a:r>
          </a:p>
          <a:p>
            <a:pPr lvl="1"/>
            <a:r>
              <a:rPr lang="en-US" dirty="0" smtClean="0"/>
              <a:t>Image brochure</a:t>
            </a:r>
          </a:p>
          <a:p>
            <a:pPr lvl="1"/>
            <a:r>
              <a:rPr lang="en-US" dirty="0" smtClean="0"/>
              <a:t>Newsletter</a:t>
            </a:r>
          </a:p>
          <a:p>
            <a:pPr lvl="1"/>
            <a:r>
              <a:rPr lang="en-US" dirty="0" smtClean="0"/>
              <a:t>Mentoring/Supporting Future and New Educators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to Council Members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Participate in Young Authors </a:t>
            </a:r>
            <a:r>
              <a:rPr lang="en-US" dirty="0" smtClean="0"/>
              <a:t>Contest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Options </a:t>
            </a:r>
            <a:r>
              <a:rPr lang="en-US" dirty="0" smtClean="0"/>
              <a:t>(pick 2)	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Celebrate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Literacy Award </a:t>
            </a: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Family Reading/Special Reading Project </a:t>
            </a: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Community Service Project </a:t>
            </a: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International Literacy Day Celebration </a:t>
            </a: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Read for the Record Program </a:t>
            </a: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Read Across America Program </a:t>
            </a: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African-American Read- in  Chain  </a:t>
            </a: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Book Club Program </a:t>
            </a:r>
          </a:p>
          <a:p>
            <a:pPr marL="708660" lvl="1" indent="-3429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Literacy Project for school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to Local Community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2 of the following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Attendance at Leadership Training and Professional Learning Sessions  (One member must be present at each activity)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Attendance at the LRA Conference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Support the goals of LRA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with LRA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close attention to the due dates!</a:t>
            </a:r>
          </a:p>
          <a:p>
            <a:endParaRPr lang="en-US" dirty="0" smtClean="0"/>
          </a:p>
          <a:p>
            <a:r>
              <a:rPr lang="en-US" dirty="0" smtClean="0"/>
              <a:t>The packet is to be postmarked by May 20.</a:t>
            </a:r>
          </a:p>
          <a:p>
            <a:endParaRPr lang="en-US" dirty="0" smtClean="0"/>
          </a:p>
          <a:p>
            <a:r>
              <a:rPr lang="en-US" dirty="0" smtClean="0"/>
              <a:t>Can be submitted via mail OR email.</a:t>
            </a:r>
          </a:p>
          <a:p>
            <a:endParaRPr lang="en-US" dirty="0" smtClean="0"/>
          </a:p>
          <a:p>
            <a:r>
              <a:rPr lang="en-US" dirty="0" smtClean="0"/>
              <a:t>Packet available on the LRA website.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179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Times New Roman</vt:lpstr>
      <vt:lpstr>Wingdings 2</vt:lpstr>
      <vt:lpstr>Paper</vt:lpstr>
      <vt:lpstr>LRA Honor Council</vt:lpstr>
      <vt:lpstr>The Parts</vt:lpstr>
      <vt:lpstr>Membership</vt:lpstr>
      <vt:lpstr>Service to Council Members</vt:lpstr>
      <vt:lpstr>Service to Local Community</vt:lpstr>
      <vt:lpstr>Partnership with LRA</vt:lpstr>
      <vt:lpstr>Reminders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LRA Honor Council</dc:title>
  <dc:creator>Cory</dc:creator>
  <cp:lastModifiedBy>Rita Mulina</cp:lastModifiedBy>
  <cp:revision>12</cp:revision>
  <dcterms:created xsi:type="dcterms:W3CDTF">2014-07-26T02:50:20Z</dcterms:created>
  <dcterms:modified xsi:type="dcterms:W3CDTF">2018-02-15T17:29:50Z</dcterms:modified>
</cp:coreProperties>
</file>