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61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4C18-E7D2-4730-8479-8DF92B594C1B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368D4-268B-4E15-B937-E2CCD0CEC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511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4C18-E7D2-4730-8479-8DF92B594C1B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368D4-268B-4E15-B937-E2CCD0CEC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638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4C18-E7D2-4730-8479-8DF92B594C1B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368D4-268B-4E15-B937-E2CCD0CEC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519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4C18-E7D2-4730-8479-8DF92B594C1B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368D4-268B-4E15-B937-E2CCD0CEC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67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4C18-E7D2-4730-8479-8DF92B594C1B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368D4-268B-4E15-B937-E2CCD0CEC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522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4C18-E7D2-4730-8479-8DF92B594C1B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368D4-268B-4E15-B937-E2CCD0CEC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602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4C18-E7D2-4730-8479-8DF92B594C1B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368D4-268B-4E15-B937-E2CCD0CEC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644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4C18-E7D2-4730-8479-8DF92B594C1B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368D4-268B-4E15-B937-E2CCD0CEC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120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4C18-E7D2-4730-8479-8DF92B594C1B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368D4-268B-4E15-B937-E2CCD0CEC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974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4C18-E7D2-4730-8479-8DF92B594C1B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368D4-268B-4E15-B937-E2CCD0CEC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394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4C18-E7D2-4730-8479-8DF92B594C1B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368D4-268B-4E15-B937-E2CCD0CEC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289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44C18-E7D2-4730-8479-8DF92B594C1B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68D4-268B-4E15-B937-E2CCD0CEC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89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hyperlink" Target="http://www.lareading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Legislator Phone Communication</a:t>
            </a:r>
            <a:br>
              <a:rPr lang="en-US" dirty="0"/>
            </a:br>
            <a:r>
              <a:rPr lang="en-US" dirty="0"/>
              <a:t>Tips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Advocacy Presentation</a:t>
            </a:r>
          </a:p>
          <a:p>
            <a:r>
              <a:rPr lang="en-US" dirty="0"/>
              <a:t>January 9, 2021</a:t>
            </a:r>
          </a:p>
          <a:p>
            <a:r>
              <a:rPr lang="en-US" dirty="0"/>
              <a:t>LRA ZOOM Meeting</a:t>
            </a:r>
          </a:p>
        </p:txBody>
      </p:sp>
      <p:pic>
        <p:nvPicPr>
          <p:cNvPr id="2050" name="Picture 2" descr="C:\Users\user\AppData\Local\Microsoft\Windows\INetCache\IE\SDB3SSP7\1024px-Phone_sign_font_awesome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447800"/>
            <a:ext cx="914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56993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aware…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Legislation can affect your pension,</a:t>
            </a:r>
          </a:p>
          <a:p>
            <a:r>
              <a:rPr lang="en-US" dirty="0"/>
              <a:t>Legislation can affect your salary,</a:t>
            </a:r>
          </a:p>
          <a:p>
            <a:r>
              <a:rPr lang="en-US" dirty="0"/>
              <a:t>Legislation can affect your instructional curriculum,</a:t>
            </a:r>
          </a:p>
          <a:p>
            <a:r>
              <a:rPr lang="en-US" dirty="0"/>
              <a:t>Legislation can affect the PTR, and</a:t>
            </a:r>
          </a:p>
          <a:p>
            <a:r>
              <a:rPr lang="en-US" dirty="0"/>
              <a:t>Legislation can affect your job satisfaction!</a:t>
            </a:r>
          </a:p>
          <a:p>
            <a:endParaRPr lang="en-US" dirty="0"/>
          </a:p>
        </p:txBody>
      </p:sp>
      <p:pic>
        <p:nvPicPr>
          <p:cNvPr id="6146" name="Picture 2" descr="C:\Users\user\AppData\Local\Microsoft\Windows\INetCache\IE\SDB3SSP7\research-icon1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"/>
            <a:ext cx="1295401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90711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Help change some educators’ philosophy from:</a:t>
            </a:r>
            <a:br>
              <a:rPr lang="en-US" dirty="0"/>
            </a:br>
            <a:endParaRPr lang="en-US" dirty="0"/>
          </a:p>
        </p:txBody>
      </p:sp>
      <p:pic>
        <p:nvPicPr>
          <p:cNvPr id="7171" name="Picture 3" descr="C:\Users\user\AppData\Local\Microsoft\Windows\INetCache\IE\PV0RDF83\lovrnotfighter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5529" y="1447800"/>
            <a:ext cx="28575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89531" y="4343400"/>
            <a:ext cx="8229600" cy="452596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562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To becoming proactive when it is needed!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Thank you for making your voice heard!</a:t>
            </a:r>
          </a:p>
          <a:p>
            <a:endParaRPr lang="en-US" dirty="0"/>
          </a:p>
          <a:p>
            <a:r>
              <a:rPr lang="en-US" dirty="0"/>
              <a:t>Thank you for being an advocate for educators, education, and yourself!</a:t>
            </a:r>
          </a:p>
          <a:p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2" descr="C:\Users\user\AppData\Local\Microsoft\Windows\INetCache\IE\466QFAYT\speech-2759550_960_72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343400"/>
            <a:ext cx="1832622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4863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Thanks to the </a:t>
            </a:r>
            <a:r>
              <a:rPr lang="en-US" b="1" u="sng" dirty="0">
                <a:hlinkClick r:id="rId2"/>
              </a:rPr>
              <a:t>Advocacy Center</a:t>
            </a:r>
            <a:r>
              <a:rPr lang="en-US" b="1" u="sng" dirty="0"/>
              <a:t> </a:t>
            </a:r>
            <a:r>
              <a:rPr lang="en-US" dirty="0"/>
              <a:t> of the </a:t>
            </a:r>
            <a:r>
              <a:rPr lang="en-US" b="1" dirty="0"/>
              <a:t>Louisiana Retired Teachers Association, </a:t>
            </a:r>
            <a:r>
              <a:rPr lang="en-US" dirty="0"/>
              <a:t>for this information!</a:t>
            </a:r>
          </a:p>
          <a:p>
            <a:r>
              <a:rPr lang="en-US" dirty="0"/>
              <a:t>The website address for </a:t>
            </a:r>
            <a:r>
              <a:rPr lang="en-US" dirty="0" err="1"/>
              <a:t>lrta</a:t>
            </a:r>
            <a:r>
              <a:rPr lang="en-US" dirty="0"/>
              <a:t> is </a:t>
            </a:r>
            <a:r>
              <a:rPr lang="en-US" b="1" u="sng" dirty="0">
                <a:hlinkClick r:id="rId2"/>
              </a:rPr>
              <a:t>www.lrta.net</a:t>
            </a:r>
            <a:r>
              <a:rPr lang="en-US" b="1" u="sng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42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Start talking to your state Representatives and Senators NOW.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They need to know about the issues that affect their constituents.</a:t>
            </a:r>
          </a:p>
          <a:p>
            <a:r>
              <a:rPr lang="en-US" dirty="0"/>
              <a:t>If you want legislators to hear what you have to say, you need to take the first step of forming a relationship with them.</a:t>
            </a:r>
          </a:p>
          <a:p>
            <a:endParaRPr lang="en-US" dirty="0"/>
          </a:p>
        </p:txBody>
      </p:sp>
      <p:pic>
        <p:nvPicPr>
          <p:cNvPr id="3074" name="Picture 2" descr="C:\Users\user\AppData\Local\Microsoft\Windows\INetCache\IE\JYM0LHML\Interview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128" y="5181600"/>
            <a:ext cx="4429743" cy="1219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8237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the first move...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/>
          <a:lstStyle/>
          <a:p>
            <a:r>
              <a:rPr lang="en-US" dirty="0"/>
              <a:t>Gather your legislator’s contact information </a:t>
            </a:r>
          </a:p>
          <a:p>
            <a:endParaRPr lang="en-US" dirty="0"/>
          </a:p>
          <a:p>
            <a:r>
              <a:rPr lang="en-US" dirty="0"/>
              <a:t>Go to </a:t>
            </a:r>
            <a:r>
              <a:rPr lang="en-US" dirty="0">
                <a:hlinkClick r:id="rId2"/>
              </a:rPr>
              <a:t>www.lareading.org</a:t>
            </a:r>
            <a:r>
              <a:rPr lang="en-US" dirty="0"/>
              <a:t> Legislative Advocacy under “About LRA” site for contact information or…</a:t>
            </a:r>
          </a:p>
          <a:p>
            <a:endParaRPr lang="en-US" dirty="0"/>
          </a:p>
          <a:p>
            <a:r>
              <a:rPr lang="en-US" dirty="0"/>
              <a:t>Visit the Louisiana Legislature’s website: </a:t>
            </a:r>
            <a:r>
              <a:rPr lang="en-US" u="sng" dirty="0">
                <a:hlinkClick r:id="rId3"/>
              </a:rPr>
              <a:t>https://legis.la.gov/legis/FindMyLegislators.aspx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440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for calling your legislators: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Say hello and introduce yourself as a constituent to the staffer who answers your phone call.</a:t>
            </a:r>
          </a:p>
          <a:p>
            <a:r>
              <a:rPr lang="en-US" dirty="0"/>
              <a:t>Explain briefly that you are calling in regards to a specific issue or bill.</a:t>
            </a:r>
          </a:p>
          <a:p>
            <a:r>
              <a:rPr lang="en-US" dirty="0"/>
              <a:t>Ask if you can speak to someone regarding the issue.  </a:t>
            </a:r>
          </a:p>
          <a:p>
            <a:endParaRPr lang="en-US" dirty="0"/>
          </a:p>
        </p:txBody>
      </p:sp>
      <p:pic>
        <p:nvPicPr>
          <p:cNvPr id="1026" name="Picture 2" descr="C:\Users\user\AppData\Local\Microsoft\Windows\INetCache\IE\SDB3SSP7\legislation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257800"/>
            <a:ext cx="54864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1029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When Speaking with the Legislator or Staff Member…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Reintroduce yourself as a constituent and state the issue or bill you are calling them about. </a:t>
            </a:r>
          </a:p>
          <a:p>
            <a:r>
              <a:rPr lang="en-US" dirty="0"/>
              <a:t>State clearly what position you would like for them to take (support, oppose, etc.) </a:t>
            </a:r>
          </a:p>
          <a:p>
            <a:r>
              <a:rPr lang="en-US" dirty="0"/>
              <a:t>Provide background information as to why.</a:t>
            </a:r>
          </a:p>
          <a:p>
            <a:pPr algn="ctr"/>
            <a:endParaRPr lang="en-US" dirty="0"/>
          </a:p>
        </p:txBody>
      </p:sp>
      <p:pic>
        <p:nvPicPr>
          <p:cNvPr id="4098" name="Picture 2" descr="C:\Users\user\AppData\Local\Microsoft\Windows\INetCache\IE\SDB3SSP7\image-150nw-230770423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876800"/>
            <a:ext cx="24384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6327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legislators may be unfamiliar with the issue so…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Help them understand why they should take the position you are asking of them.</a:t>
            </a:r>
          </a:p>
          <a:p>
            <a:r>
              <a:rPr lang="en-US" dirty="0"/>
              <a:t>Be prepared with articles and research if you politely need to rebut their argument or back up your position. </a:t>
            </a:r>
          </a:p>
          <a:p>
            <a:r>
              <a:rPr lang="en-US" dirty="0"/>
              <a:t>Offer to send them the research you are citing.                             </a:t>
            </a:r>
          </a:p>
          <a:p>
            <a:pPr algn="ctr"/>
            <a:endParaRPr lang="en-US" dirty="0"/>
          </a:p>
        </p:txBody>
      </p:sp>
      <p:pic>
        <p:nvPicPr>
          <p:cNvPr id="5124" name="Picture 4" descr="C:\Users\user\AppData\Local\Microsoft\Windows\INetCache\IE\PV0RDF83\research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334000"/>
            <a:ext cx="4876800" cy="118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9942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conversation…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/>
              <a:t>Thank the legislator or staff member for their time and consideration.</a:t>
            </a:r>
          </a:p>
          <a:p>
            <a:r>
              <a:rPr lang="en-US" dirty="0"/>
              <a:t>If you have to leave a message, reintroduce yourself as a constituent. </a:t>
            </a:r>
          </a:p>
          <a:p>
            <a:r>
              <a:rPr lang="en-US" dirty="0"/>
              <a:t>State the issue or bill you would like to speak with the legislator about.</a:t>
            </a:r>
          </a:p>
          <a:p>
            <a:r>
              <a:rPr lang="en-US" dirty="0"/>
              <a:t>Include what position you would like for them to take. </a:t>
            </a:r>
          </a:p>
          <a:p>
            <a:r>
              <a:rPr lang="en-US" dirty="0"/>
              <a:t>Ask them to return your call.</a:t>
            </a:r>
          </a:p>
        </p:txBody>
      </p:sp>
    </p:spTree>
    <p:extLst>
      <p:ext uri="{BB962C8B-B14F-4D97-AF65-F5344CB8AC3E}">
        <p14:creationId xmlns:p14="http://schemas.microsoft.com/office/powerpoint/2010/main" val="1353576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Tips…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Only address one bill or issue in the phone call. </a:t>
            </a:r>
          </a:p>
          <a:p>
            <a:r>
              <a:rPr lang="en-US" dirty="0"/>
              <a:t>Remain polite and calm on the phone.</a:t>
            </a:r>
          </a:p>
          <a:p>
            <a:r>
              <a:rPr lang="en-US" dirty="0"/>
              <a:t> Be firm when discussing the bill or issue, but do not become confrontational.</a:t>
            </a:r>
          </a:p>
          <a:p>
            <a:r>
              <a:rPr lang="en-US" dirty="0"/>
              <a:t>Send a follow-up email or letter to thank the legislator for speaking with you and reiterate the position you hope they will take.</a:t>
            </a:r>
          </a:p>
        </p:txBody>
      </p:sp>
    </p:spTree>
    <p:extLst>
      <p:ext uri="{BB962C8B-B14F-4D97-AF65-F5344CB8AC3E}">
        <p14:creationId xmlns:p14="http://schemas.microsoft.com/office/powerpoint/2010/main" val="1738973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Communication with a Legislator may sway a vote for educators &amp; schools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 prepared to contact your Legislator for critical pending legislation.</a:t>
            </a:r>
          </a:p>
          <a:p>
            <a:r>
              <a:rPr lang="en-US" dirty="0"/>
              <a:t>Read up on the issue that is being considered.</a:t>
            </a:r>
          </a:p>
          <a:p>
            <a:r>
              <a:rPr lang="en-US" dirty="0"/>
              <a:t>Go to </a:t>
            </a:r>
            <a:r>
              <a:rPr lang="en-US" dirty="0">
                <a:hlinkClick r:id="rId2"/>
              </a:rPr>
              <a:t>www.lareading.org</a:t>
            </a:r>
            <a:r>
              <a:rPr lang="en-US" dirty="0"/>
              <a:t> and check out information on the Legislative Advocacy site as well as what is being sent to you by an advocacy group!</a:t>
            </a:r>
          </a:p>
        </p:txBody>
      </p:sp>
    </p:spTree>
    <p:extLst>
      <p:ext uri="{BB962C8B-B14F-4D97-AF65-F5344CB8AC3E}">
        <p14:creationId xmlns:p14="http://schemas.microsoft.com/office/powerpoint/2010/main" val="450791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558</Words>
  <Application>Microsoft Office PowerPoint</Application>
  <PresentationFormat>On-screen Show (4:3)</PresentationFormat>
  <Paragraphs>57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Legislator Phone Communication Tips</vt:lpstr>
      <vt:lpstr>Start talking to your state Representatives and Senators NOW. </vt:lpstr>
      <vt:lpstr>Making the first move...</vt:lpstr>
      <vt:lpstr>Steps for calling your legislators: </vt:lpstr>
      <vt:lpstr>When Speaking with the Legislator or Staff Member…</vt:lpstr>
      <vt:lpstr>The legislators may be unfamiliar with the issue so…</vt:lpstr>
      <vt:lpstr>Final conversation…</vt:lpstr>
      <vt:lpstr>Final Tips…</vt:lpstr>
      <vt:lpstr>Communication with a Legislator may sway a vote for educators &amp; schools</vt:lpstr>
      <vt:lpstr>Be aware…</vt:lpstr>
      <vt:lpstr> Help change some educators’ philosophy from: </vt:lpstr>
      <vt:lpstr>To becoming proactive when it is needed!</vt:lpstr>
      <vt:lpstr>Resource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Legislator Phone Communication Tips</dc:title>
  <dc:creator>user</dc:creator>
  <cp:lastModifiedBy>Geraldine Settoon</cp:lastModifiedBy>
  <cp:revision>17</cp:revision>
  <dcterms:created xsi:type="dcterms:W3CDTF">2021-01-03T17:39:26Z</dcterms:created>
  <dcterms:modified xsi:type="dcterms:W3CDTF">2021-12-21T17:20:56Z</dcterms:modified>
</cp:coreProperties>
</file>